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3"/>
  </p:notesMasterIdLst>
  <p:sldIdLst>
    <p:sldId id="256" r:id="rId2"/>
    <p:sldId id="262" r:id="rId3"/>
    <p:sldId id="270" r:id="rId4"/>
    <p:sldId id="275" r:id="rId5"/>
    <p:sldId id="257" r:id="rId6"/>
    <p:sldId id="258" r:id="rId7"/>
    <p:sldId id="272" r:id="rId8"/>
    <p:sldId id="273" r:id="rId9"/>
    <p:sldId id="271" r:id="rId10"/>
    <p:sldId id="259" r:id="rId11"/>
    <p:sldId id="266" r:id="rId12"/>
    <p:sldId id="274" r:id="rId13"/>
    <p:sldId id="260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1CE82B-B2C6-419E-8D88-1553CF2BE4F4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4D9AEC-3865-4B92-8566-AC771280B0A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4D9AEC-3865-4B92-8566-AC771280B0A7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2BC1DEF9-38D2-4295-8EA8-153473A83835}" type="datetimeFigureOut">
              <a:rPr lang="en-US" smtClean="0"/>
              <a:pPr/>
              <a:t>11/4/2022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BEC137D-4617-414D-AD15-51671692183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Naga </a:t>
            </a:r>
            <a:r>
              <a:rPr lang="en-US" dirty="0" err="1" smtClean="0"/>
              <a:t>Harshini</a:t>
            </a:r>
            <a:endParaRPr lang="en-US" dirty="0" smtClean="0"/>
          </a:p>
          <a:p>
            <a:r>
              <a:rPr lang="en-US" dirty="0" smtClean="0"/>
              <a:t>20R11A0563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Web Development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Cascading Style Sheets(CSS)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57158" y="1714488"/>
            <a:ext cx="8286808" cy="5416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CSS (or Cascading Style Sheets) is a style sheet language. It’s applied to define how HTML elements are supposed to be presented on a webpage in terms of design, layout, and components of web </a:t>
            </a:r>
            <a:r>
              <a:rPr lang="en-US" sz="2000" dirty="0" err="1" smtClean="0"/>
              <a:t>page.In</a:t>
            </a:r>
            <a:r>
              <a:rPr lang="en-US" sz="2000" dirty="0" smtClean="0"/>
              <a:t> CSS we use </a:t>
            </a:r>
            <a:r>
              <a:rPr lang="en-US" sz="2000" dirty="0" err="1" smtClean="0"/>
              <a:t>selectors,declarations</a:t>
            </a:r>
            <a:r>
              <a:rPr lang="en-US" sz="2000" dirty="0" smtClean="0"/>
              <a:t>.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pPr algn="ctr"/>
            <a:r>
              <a:rPr lang="en-US" sz="2000" dirty="0" smtClean="0"/>
              <a:t>p{</a:t>
            </a:r>
          </a:p>
          <a:p>
            <a:pPr algn="ctr"/>
            <a:r>
              <a:rPr lang="en-US" sz="2000" dirty="0" smtClean="0"/>
              <a:t>font-size:24px;</a:t>
            </a:r>
          </a:p>
          <a:p>
            <a:pPr algn="ctr"/>
            <a:r>
              <a:rPr lang="en-US" sz="2000" dirty="0" err="1" smtClean="0"/>
              <a:t>color:blue</a:t>
            </a:r>
            <a:r>
              <a:rPr lang="en-US" sz="2000" dirty="0" smtClean="0"/>
              <a:t>;</a:t>
            </a:r>
          </a:p>
          <a:p>
            <a:pPr algn="ctr"/>
            <a:r>
              <a:rPr lang="en-US" sz="2000" dirty="0" smtClean="0"/>
              <a:t>}</a:t>
            </a:r>
          </a:p>
          <a:p>
            <a:r>
              <a:rPr lang="en-US" sz="2000" dirty="0" smtClean="0"/>
              <a:t>Here p is </a:t>
            </a:r>
            <a:r>
              <a:rPr lang="en-US" sz="2000" dirty="0" err="1" smtClean="0"/>
              <a:t>selector,font-size,color</a:t>
            </a:r>
            <a:r>
              <a:rPr lang="en-US" sz="2000" dirty="0" smtClean="0"/>
              <a:t> are declarations.</a:t>
            </a:r>
          </a:p>
          <a:p>
            <a:endParaRPr lang="en-US" dirty="0" smtClean="0"/>
          </a:p>
          <a:p>
            <a:r>
              <a:rPr lang="en-US" dirty="0" smtClean="0"/>
              <a:t>The CSS can be implemented in three ways :</a:t>
            </a:r>
          </a:p>
          <a:p>
            <a:r>
              <a:rPr lang="en-US" dirty="0" smtClean="0"/>
              <a:t>1)Internal CSS</a:t>
            </a:r>
          </a:p>
          <a:p>
            <a:r>
              <a:rPr lang="en-US" dirty="0" smtClean="0"/>
              <a:t>2)External CSS</a:t>
            </a:r>
          </a:p>
          <a:p>
            <a:r>
              <a:rPr lang="en-US" dirty="0" smtClean="0"/>
              <a:t>3)Inline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endParaRPr lang="en-IN" sz="2400" dirty="0" smtClean="0"/>
          </a:p>
          <a:p>
            <a:pPr algn="just"/>
            <a:r>
              <a:rPr lang="en-IN" sz="2400" dirty="0" err="1" smtClean="0">
                <a:latin typeface="Times New Roman" pitchFamily="18" charset="0"/>
                <a:cs typeface="Times New Roman" pitchFamily="18" charset="0"/>
              </a:rPr>
              <a:t>Javascript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is dynamically  typed </a:t>
            </a:r>
            <a:r>
              <a:rPr lang="en-IN" sz="2400" dirty="0" err="1" smtClean="0">
                <a:latin typeface="Times New Roman" pitchFamily="18" charset="0"/>
                <a:cs typeface="Times New Roman" pitchFamily="18" charset="0"/>
              </a:rPr>
              <a:t>language.Due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to popularity of Java its initial name </a:t>
            </a:r>
            <a:r>
              <a:rPr lang="en-IN" sz="2400" dirty="0" err="1" smtClean="0">
                <a:latin typeface="Times New Roman" pitchFamily="18" charset="0"/>
                <a:cs typeface="Times New Roman" pitchFamily="18" charset="0"/>
              </a:rPr>
              <a:t>livescript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is changed to </a:t>
            </a:r>
            <a:r>
              <a:rPr lang="en-IN" sz="2400" dirty="0" err="1" smtClean="0">
                <a:latin typeface="Times New Roman" pitchFamily="18" charset="0"/>
                <a:cs typeface="Times New Roman" pitchFamily="18" charset="0"/>
              </a:rPr>
              <a:t>javascript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It can be implemented as </a:t>
            </a:r>
            <a:r>
              <a:rPr lang="en-IN" sz="2400" dirty="0" err="1" smtClean="0">
                <a:latin typeface="Times New Roman" pitchFamily="18" charset="0"/>
                <a:cs typeface="Times New Roman" pitchFamily="18" charset="0"/>
              </a:rPr>
              <a:t>embeded,import,inject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Embed- </a:t>
            </a:r>
            <a:r>
              <a:rPr lang="en-US" sz="2400" dirty="0" smtClean="0">
                <a:latin typeface="Arial Rounded MT Bold" pitchFamily="34" charset="0"/>
                <a:cs typeface="Times New Roman" pitchFamily="18" charset="0"/>
              </a:rPr>
              <a:t>&lt;script&gt; /* some code */ &lt;/script&gt;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Import- &lt;</a:t>
            </a:r>
            <a:r>
              <a:rPr lang="en-US" sz="2400" dirty="0" smtClean="0">
                <a:latin typeface="Arial Rounded MT Bold" pitchFamily="34" charset="0"/>
                <a:cs typeface="Times New Roman" pitchFamily="18" charset="0"/>
              </a:rPr>
              <a:t>script </a:t>
            </a:r>
            <a:r>
              <a:rPr lang="en-US" sz="2400" dirty="0" err="1" smtClean="0">
                <a:latin typeface="Arial Rounded MT Bold" pitchFamily="34" charset="0"/>
                <a:cs typeface="Times New Roman" pitchFamily="18" charset="0"/>
              </a:rPr>
              <a:t>src</a:t>
            </a:r>
            <a:r>
              <a:rPr lang="en-US" sz="2400" dirty="0" smtClean="0">
                <a:latin typeface="Arial Rounded MT Bold" pitchFamily="34" charset="0"/>
                <a:cs typeface="Times New Roman" pitchFamily="18" charset="0"/>
              </a:rPr>
              <a:t>="file.js" /&gt;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Inject- </a:t>
            </a:r>
            <a:r>
              <a:rPr lang="en-US" sz="2400" dirty="0" smtClean="0">
                <a:latin typeface="Arial Rounded MT Bold" pitchFamily="34" charset="0"/>
                <a:cs typeface="Times New Roman" pitchFamily="18" charset="0"/>
              </a:rPr>
              <a:t>&lt;button </a:t>
            </a:r>
            <a:r>
              <a:rPr lang="en-US" sz="2400" dirty="0" err="1" smtClean="0">
                <a:latin typeface="Arial Rounded MT Bold" pitchFamily="34" charset="0"/>
                <a:cs typeface="Times New Roman" pitchFamily="18" charset="0"/>
              </a:rPr>
              <a:t>onclick</a:t>
            </a:r>
            <a:r>
              <a:rPr lang="en-US" sz="2400" dirty="0" smtClean="0">
                <a:latin typeface="Arial Rounded MT Bold" pitchFamily="34" charset="0"/>
                <a:cs typeface="Times New Roman" pitchFamily="18" charset="0"/>
              </a:rPr>
              <a:t>="</a:t>
            </a:r>
            <a:r>
              <a:rPr lang="en-US" sz="2400" dirty="0" err="1" smtClean="0">
                <a:latin typeface="Arial Rounded MT Bold" pitchFamily="34" charset="0"/>
                <a:cs typeface="Times New Roman" pitchFamily="18" charset="0"/>
              </a:rPr>
              <a:t>javascript</a:t>
            </a:r>
            <a:r>
              <a:rPr lang="en-US" sz="2400" dirty="0" smtClean="0">
                <a:latin typeface="Arial Rounded MT Bold" pitchFamily="34" charset="0"/>
                <a:cs typeface="Times New Roman" pitchFamily="18" charset="0"/>
              </a:rPr>
              <a:t>: /*code*/"&gt;press me&lt;/button&gt;</a:t>
            </a:r>
          </a:p>
          <a:p>
            <a:pPr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</a:t>
            </a:r>
            <a:br>
              <a:rPr lang="en-US" sz="2000" dirty="0" smtClean="0"/>
            </a:b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JavaScript contains a standard library of objects, such as Array, Date, and Math.</a:t>
            </a: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Client-side JavaScript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 extends the core language by supplying objects to control a browser and its </a:t>
            </a:r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Document Object Model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 (DOM). </a:t>
            </a:r>
          </a:p>
          <a:p>
            <a:r>
              <a:rPr lang="en-US" i="1" dirty="0" smtClean="0">
                <a:latin typeface="Times New Roman" pitchFamily="18" charset="0"/>
                <a:cs typeface="Times New Roman" pitchFamily="18" charset="0"/>
              </a:rPr>
              <a:t>Server-side JavaScript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 extends the core language by supplying objects relevant to running JavaScript on a server. 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Bootstrap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714348" y="1571613"/>
            <a:ext cx="7429552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A CSS framework is a set of default CSS and HTML files. Essentially, </a:t>
            </a:r>
            <a:r>
              <a:rPr lang="en-US" sz="2800" b="1" dirty="0" smtClean="0"/>
              <a:t>Bootstrap saves you from writing lots of CSS code</a:t>
            </a:r>
            <a:r>
              <a:rPr lang="en-US" sz="2800" dirty="0" smtClean="0"/>
              <a:t>, giving you more time to spend on designing </a:t>
            </a:r>
            <a:r>
              <a:rPr lang="en-US" sz="2800" dirty="0" err="1" smtClean="0"/>
              <a:t>webpages</a:t>
            </a:r>
            <a:r>
              <a:rPr lang="en-US" sz="2800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800" dirty="0" smtClean="0"/>
              <a:t>Responsive Grid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800" dirty="0" smtClean="0"/>
              <a:t>Responsive images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2800" dirty="0" smtClean="0"/>
              <a:t>Components like navigation </a:t>
            </a:r>
            <a:r>
              <a:rPr lang="en-IN" sz="2800" dirty="0" err="1" smtClean="0"/>
              <a:t>bars,dropdowns</a:t>
            </a:r>
            <a:r>
              <a:rPr lang="en-IN" sz="2800" dirty="0" smtClean="0"/>
              <a:t>.</a:t>
            </a:r>
            <a:endParaRPr lang="en-US" sz="2800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0266" y="500042"/>
            <a:ext cx="8345138" cy="6000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85728"/>
            <a:ext cx="8858280" cy="6162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214290"/>
            <a:ext cx="8143900" cy="6353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285728"/>
            <a:ext cx="8286776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2243" y="428604"/>
            <a:ext cx="8637475" cy="6057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596" y="571480"/>
            <a:ext cx="8286775" cy="5343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Topics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2000240"/>
            <a:ext cx="7772400" cy="4019560"/>
          </a:xfrm>
        </p:spPr>
        <p:txBody>
          <a:bodyPr/>
          <a:lstStyle/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Problem Statement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Technologies used</a:t>
            </a:r>
          </a:p>
          <a:p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Output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500042"/>
            <a:ext cx="8358214" cy="55864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357166"/>
            <a:ext cx="8143932" cy="5867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928802"/>
            <a:ext cx="7772400" cy="4090998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To build a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E-commerce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website using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HTML,CSS,Javascript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(BASIC).Ecommerce refers to buying and selling of goods  via the internet.</a:t>
            </a:r>
            <a:r>
              <a:rPr lang="en-US" sz="2800" dirty="0" smtClean="0"/>
              <a:t>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E-commerce concept is rapidly growing as it has brought new ideas and opportunities in the field of business. 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ont End v. Back End Explained by Waiting Tables At A Restaurant –  CodeAnalogies Blo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4414" y="1214422"/>
            <a:ext cx="6953250" cy="38766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1785926"/>
            <a:ext cx="7772400" cy="4233874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HTML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CSS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CSS Framework(Bootstrap)</a:t>
            </a:r>
          </a:p>
          <a:p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Javascript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Hyper Text Markup Language</a:t>
            </a:r>
            <a:br>
              <a:rPr lang="en-US" dirty="0" smtClean="0"/>
            </a:br>
            <a:r>
              <a:rPr lang="en-US" dirty="0" smtClean="0"/>
              <a:t>(HTML)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42910" y="1500174"/>
            <a:ext cx="771530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HTML (or Hypertext Markup Language) is a computer language designed to create websites that later can be explored by anybody who accesses the Internet. HTML is normally employed to structure a web document. Since its initial release in 1991, HTML has undergone many updates. HTML5 released in 2014.HTML used for wrapping information.</a:t>
            </a:r>
            <a:endParaRPr lang="en-US" sz="2000" dirty="0"/>
          </a:p>
        </p:txBody>
      </p:sp>
      <p:sp>
        <p:nvSpPr>
          <p:cNvPr id="1026" name="AutoShape 2" descr="html-cod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html-cod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html-cod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2" name="AutoShape 8" descr="html-cod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4" name="Picture 10" descr="https://content.altexsoft.com/media/2020/01/html-cod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3429000"/>
            <a:ext cx="3857652" cy="2786082"/>
          </a:xfrm>
          <a:prstGeom prst="rect">
            <a:avLst/>
          </a:prstGeom>
          <a:noFill/>
        </p:spPr>
      </p:pic>
      <p:pic>
        <p:nvPicPr>
          <p:cNvPr id="22530" name="Picture 2" descr="Ecommerce Website using HTML CSS and Javascript | Simple and Responsive Ecommerce Websit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86380" y="3714752"/>
            <a:ext cx="3429024" cy="186690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1214423"/>
            <a:ext cx="8215370" cy="5000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6" name="Elbow Connector 5"/>
          <p:cNvCxnSpPr/>
          <p:nvPr/>
        </p:nvCxnSpPr>
        <p:spPr>
          <a:xfrm flipV="1">
            <a:off x="1214414" y="714356"/>
            <a:ext cx="1143008" cy="571504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357422" y="500042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Header</a:t>
            </a:r>
            <a:endParaRPr lang="en-US" dirty="0"/>
          </a:p>
        </p:txBody>
      </p:sp>
      <p:cxnSp>
        <p:nvCxnSpPr>
          <p:cNvPr id="9" name="Elbow Connector 8"/>
          <p:cNvCxnSpPr>
            <a:endCxn id="11" idx="1"/>
          </p:cNvCxnSpPr>
          <p:nvPr/>
        </p:nvCxnSpPr>
        <p:spPr>
          <a:xfrm rot="5400000" flipH="1" flipV="1">
            <a:off x="5735903" y="1521069"/>
            <a:ext cx="1958474" cy="571504"/>
          </a:xfrm>
          <a:prstGeom prst="bentConnector2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000892" y="642918"/>
            <a:ext cx="1571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Section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0284" y="857232"/>
            <a:ext cx="7849425" cy="5467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Left Brace 2"/>
          <p:cNvSpPr/>
          <p:nvPr/>
        </p:nvSpPr>
        <p:spPr>
          <a:xfrm>
            <a:off x="714348" y="3643314"/>
            <a:ext cx="142876" cy="242889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28596" y="4214818"/>
            <a:ext cx="2143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Footer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 only with HTML</a:t>
            </a:r>
            <a:endParaRPr lang="en-US" dirty="0"/>
          </a:p>
        </p:txBody>
      </p:sp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0008" y="1571612"/>
            <a:ext cx="8486834" cy="48577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317</TotalTime>
  <Words>274</Words>
  <Application>Microsoft Office PowerPoint</Application>
  <PresentationFormat>On-screen Show (4:3)</PresentationFormat>
  <Paragraphs>51</Paragraphs>
  <Slides>21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Equity</vt:lpstr>
      <vt:lpstr>Web Development</vt:lpstr>
      <vt:lpstr>Topics Covered</vt:lpstr>
      <vt:lpstr>Problem statement</vt:lpstr>
      <vt:lpstr>Slide 4</vt:lpstr>
      <vt:lpstr>Technologies covered</vt:lpstr>
      <vt:lpstr>Hyper Text Markup Language (HTML)</vt:lpstr>
      <vt:lpstr>Slide 7</vt:lpstr>
      <vt:lpstr>Slide 8</vt:lpstr>
      <vt:lpstr>Website only with HTML</vt:lpstr>
      <vt:lpstr>Cascading Style Sheets(CSS)</vt:lpstr>
      <vt:lpstr>Javascript</vt:lpstr>
      <vt:lpstr>Slide 12</vt:lpstr>
      <vt:lpstr>Bootstrap 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</dc:title>
  <dc:creator>Dell</dc:creator>
  <cp:lastModifiedBy>Dell</cp:lastModifiedBy>
  <cp:revision>36</cp:revision>
  <dcterms:created xsi:type="dcterms:W3CDTF">2022-10-16T14:50:06Z</dcterms:created>
  <dcterms:modified xsi:type="dcterms:W3CDTF">2022-11-04T15:24:14Z</dcterms:modified>
</cp:coreProperties>
</file>

<file path=docProps/thumbnail.jpeg>
</file>